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917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00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614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18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98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027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98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96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320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720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83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A53E-245D-4EDD-AE44-49E031620957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88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65" y="1634"/>
            <a:ext cx="9214565" cy="68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7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" y="0"/>
            <a:ext cx="9137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0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1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Prikaz na zaslonu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Tihomir Kosec</cp:lastModifiedBy>
  <cp:revision>3</cp:revision>
  <dcterms:created xsi:type="dcterms:W3CDTF">2019-04-24T12:02:38Z</dcterms:created>
  <dcterms:modified xsi:type="dcterms:W3CDTF">2019-04-25T14:43:44Z</dcterms:modified>
</cp:coreProperties>
</file>